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8" r:id="rId2"/>
    <p:sldId id="274" r:id="rId3"/>
    <p:sldId id="256" r:id="rId4"/>
    <p:sldId id="266" r:id="rId5"/>
    <p:sldId id="257" r:id="rId6"/>
    <p:sldId id="293" r:id="rId7"/>
    <p:sldId id="258" r:id="rId8"/>
    <p:sldId id="259" r:id="rId9"/>
    <p:sldId id="283" r:id="rId10"/>
    <p:sldId id="260" r:id="rId11"/>
    <p:sldId id="263" r:id="rId12"/>
    <p:sldId id="261" r:id="rId13"/>
    <p:sldId id="264" r:id="rId14"/>
    <p:sldId id="273" r:id="rId15"/>
    <p:sldId id="265" r:id="rId16"/>
    <p:sldId id="284" r:id="rId17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" id="{3CE653B8-715D-4018-973A-9090F0102CB1}">
          <p14:sldIdLst>
            <p14:sldId id="268"/>
            <p14:sldId id="274"/>
            <p14:sldId id="256"/>
            <p14:sldId id="266"/>
          </p14:sldIdLst>
        </p14:section>
        <p14:section name="A" id="{2FA73D47-BC5C-4EA7-A9FF-2FBB8C28FCB9}">
          <p14:sldIdLst>
            <p14:sldId id="257"/>
          </p14:sldIdLst>
        </p14:section>
        <p14:section name="B" id="{B40E7B3C-30D0-4A3B-8655-93BC6D5AE457}">
          <p14:sldIdLst>
            <p14:sldId id="293"/>
          </p14:sldIdLst>
        </p14:section>
        <p14:section name="C0" id="{F29BA70B-ADE4-4860-AB28-4BA614F4DEFC}">
          <p14:sldIdLst>
            <p14:sldId id="258"/>
          </p14:sldIdLst>
        </p14:section>
        <p14:section name="D" id="{102BE5A5-4E54-4CA9-9ECC-CDCA1B699ED7}">
          <p14:sldIdLst>
            <p14:sldId id="259"/>
          </p14:sldIdLst>
        </p14:section>
        <p14:section name="E" id="{0EA7259A-BCCE-4F72-8928-F3D1FE875004}">
          <p14:sldIdLst>
            <p14:sldId id="283"/>
          </p14:sldIdLst>
        </p14:section>
        <p14:section name="F" id="{AB50E6DC-D977-4861-BD47-A07AEF97FE71}">
          <p14:sldIdLst>
            <p14:sldId id="260"/>
          </p14:sldIdLst>
        </p14:section>
        <p14:section name="G" id="{AD686DD6-3405-44B8-BA4F-D558F866B5EC}">
          <p14:sldIdLst>
            <p14:sldId id="263"/>
          </p14:sldIdLst>
        </p14:section>
        <p14:section name="I" id="{3FB1BF6C-41D8-4AA1-A486-2E04A6235913}">
          <p14:sldIdLst>
            <p14:sldId id="261"/>
          </p14:sldIdLst>
        </p14:section>
        <p14:section name="J" id="{72F0A0E7-DC3C-4E1C-80CB-FBD299D425BD}">
          <p14:sldIdLst>
            <p14:sldId id="264"/>
          </p14:sldIdLst>
        </p14:section>
        <p14:section name="L" id="{74E99740-0F88-4402-BAFD-5C00646522E4}">
          <p14:sldIdLst>
            <p14:sldId id="273"/>
          </p14:sldIdLst>
        </p14:section>
        <p14:section name="L0" id="{C4D014A1-056A-4B44-95D7-1CA6C9D4452C}">
          <p14:sldIdLst>
            <p14:sldId id="265"/>
          </p14:sldIdLst>
        </p14:section>
        <p14:section name="H" id="{EC382BE3-6E82-4229-80F9-413F38F7BE31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ia" initials="P" lastIdx="1" clrIdx="0"/>
  <p:cmAuthor id="1" name="dellaop" initials="pda" lastIdx="21" clrIdx="1"/>
  <p:cmAuthor id="2" name="Patricia" initials="pd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47" autoAdjust="0"/>
    <p:restoredTop sz="94434" autoAdjust="0"/>
  </p:normalViewPr>
  <p:slideViewPr>
    <p:cSldViewPr>
      <p:cViewPr varScale="1">
        <p:scale>
          <a:sx n="111" d="100"/>
          <a:sy n="111" d="100"/>
        </p:scale>
        <p:origin x="199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E1F47973-E00D-4DE2-A9DD-1DA0755032F7}" type="datetimeFigureOut">
              <a:rPr lang="es-AR" smtClean="0"/>
              <a:pPr/>
              <a:t>29/3/2021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D3FAED4B-62FA-43A4-8560-4E72F0F81837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7747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2019</a:t>
            </a: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2019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2019</a:t>
            </a:r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2019</a:t>
            </a:r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-365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46912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9178" y="920622"/>
            <a:ext cx="6565644" cy="5016758"/>
          </a:xfrm>
        </p:spPr>
        <p:txBody>
          <a:bodyPr wrap="square">
            <a:spAutoFit/>
          </a:bodyPr>
          <a:lstStyle/>
          <a:p>
            <a:br>
              <a:rPr lang="es-AR" dirty="0"/>
            </a:br>
            <a:r>
              <a:rPr lang="es-AR" dirty="0"/>
              <a:t>DISTRIBUCIÓN DE ESPACIOS</a:t>
            </a:r>
            <a:br>
              <a:rPr lang="es-AR" dirty="0"/>
            </a:br>
            <a:r>
              <a:rPr lang="es-AR" dirty="0"/>
              <a:t>DE OFICINA</a:t>
            </a:r>
            <a:br>
              <a:rPr lang="es-AR" dirty="0"/>
            </a:br>
            <a:r>
              <a:rPr lang="es-AR" dirty="0"/>
              <a:t>CESIMAR</a:t>
            </a:r>
            <a:br>
              <a:rPr lang="es-AR" dirty="0"/>
            </a:br>
            <a:br>
              <a:rPr lang="es-AR" dirty="0"/>
            </a:br>
            <a:r>
              <a:rPr lang="es-AR" sz="2800" dirty="0"/>
              <a:t>13</a:t>
            </a:r>
            <a:r>
              <a:rPr lang="es-AR" dirty="0"/>
              <a:t> M</a:t>
            </a:r>
            <a:r>
              <a:rPr lang="es-AR" sz="2800" dirty="0"/>
              <a:t>arzo 2021</a:t>
            </a:r>
            <a:br>
              <a:rPr lang="es-AR" sz="2800" dirty="0"/>
            </a:br>
            <a:br>
              <a:rPr lang="es-AR" sz="2800" dirty="0"/>
            </a:br>
            <a:endParaRPr lang="es-AR" sz="2800" b="1" i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8640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1FF1822-5DCF-4648-8D48-85F2DBDB4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3866"/>
            <a:ext cx="9144000" cy="3730268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7504" y="188640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F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373216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86746FF4-D497-4C57-A36C-388ACFEE4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5405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G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5500702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2000" y="1520938"/>
            <a:ext cx="7200000" cy="3816124"/>
          </a:xfrm>
          <a:prstGeom prst="rect">
            <a:avLst/>
          </a:prstGeom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9099FDBC-F352-4977-9A27-F940EA8832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69958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I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6912" y="5515906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0DC134BF-73BE-413F-8F63-1A3D908726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C4F8B48-A8C8-461A-8B7F-F36529F34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9852"/>
            <a:ext cx="9144000" cy="381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71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18F32ED-6404-4C0A-A6DB-6AF33ACF7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94" y="861654"/>
            <a:ext cx="8507012" cy="513469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07504" y="18864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J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515906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D3FEBD00-565D-443A-B5E8-9B14509D1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74274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52" y="1104575"/>
            <a:ext cx="8211696" cy="4648849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429264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88328613-A029-4447-8622-E241E82C3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846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L0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5572140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1BAD86C0-F10F-4CF1-8EFE-EB7767015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F663F65-A6FA-440E-AD48-1970C5EA5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4425"/>
            <a:ext cx="9144000" cy="476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04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26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b="1">
                <a:solidFill>
                  <a:schemeClr val="bg1"/>
                </a:solidFill>
              </a:rPr>
              <a:t>EDIFICIO  H</a:t>
            </a:r>
          </a:p>
          <a:p>
            <a:pPr algn="ctr"/>
            <a:r>
              <a:rPr lang="es-AR" b="1">
                <a:solidFill>
                  <a:schemeClr val="bg1"/>
                </a:solidFill>
              </a:rPr>
              <a:t>GAMELA</a:t>
            </a:r>
            <a:endParaRPr lang="es-AR" b="1" dirty="0">
              <a:solidFill>
                <a:schemeClr val="bg1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5572140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3722" y="729000"/>
            <a:ext cx="3076557" cy="5400000"/>
          </a:xfrm>
          <a:prstGeom prst="rect">
            <a:avLst/>
          </a:prstGeom>
        </p:spPr>
      </p:pic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F2D90B48-803C-46C0-99CB-1FE83FF0DA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0704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3143809" cy="1446550"/>
          </a:xfrm>
        </p:spPr>
        <p:txBody>
          <a:bodyPr wrap="square">
            <a:spAutoFit/>
          </a:bodyPr>
          <a:lstStyle/>
          <a:p>
            <a:r>
              <a:rPr lang="es-AR" dirty="0"/>
              <a:t>Comisión </a:t>
            </a:r>
            <a:r>
              <a:rPr lang="es-AR"/>
              <a:t>de </a:t>
            </a:r>
            <a:br>
              <a:rPr lang="es-AR"/>
            </a:br>
            <a:r>
              <a:rPr lang="es-AR"/>
              <a:t>Espacios</a:t>
            </a:r>
            <a:endParaRPr lang="es-AR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852271"/>
              </p:ext>
            </p:extLst>
          </p:nvPr>
        </p:nvGraphicFramePr>
        <p:xfrm>
          <a:off x="3779912" y="1084114"/>
          <a:ext cx="2664296" cy="20423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059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</a:pPr>
                      <a:r>
                        <a:rPr lang="es-AR" dirty="0"/>
                        <a:t>Gabriela Williams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Patricia</a:t>
                      </a:r>
                      <a:r>
                        <a:rPr lang="es-AR" baseline="0" dirty="0"/>
                        <a:t> Dell’Arciprete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Américo</a:t>
                      </a:r>
                      <a:r>
                        <a:rPr lang="es-AR" baseline="0" dirty="0"/>
                        <a:t> Torres</a:t>
                      </a:r>
                      <a:endParaRPr lang="es-A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5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/>
                        <a:t>Ximena González </a:t>
                      </a:r>
                      <a:r>
                        <a:rPr lang="es-AR" dirty="0" err="1"/>
                        <a:t>Pisani</a:t>
                      </a:r>
                      <a:endParaRPr lang="es-A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485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3</a:t>
            </a:fld>
            <a:endParaRPr lang="es-ES"/>
          </a:p>
        </p:txBody>
      </p:sp>
      <p:grpSp>
        <p:nvGrpSpPr>
          <p:cNvPr id="17" name="16 Grupo"/>
          <p:cNvGrpSpPr/>
          <p:nvPr/>
        </p:nvGrpSpPr>
        <p:grpSpPr>
          <a:xfrm>
            <a:off x="1661887" y="903638"/>
            <a:ext cx="7028922" cy="5261666"/>
            <a:chOff x="1661887" y="903638"/>
            <a:chExt cx="7028922" cy="5261666"/>
          </a:xfrm>
        </p:grpSpPr>
        <p:grpSp>
          <p:nvGrpSpPr>
            <p:cNvPr id="20" name="19 Grupo"/>
            <p:cNvGrpSpPr/>
            <p:nvPr/>
          </p:nvGrpSpPr>
          <p:grpSpPr>
            <a:xfrm>
              <a:off x="1661887" y="903638"/>
              <a:ext cx="7028922" cy="5261666"/>
              <a:chOff x="1829358" y="903638"/>
              <a:chExt cx="7028922" cy="526166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2080" y="903638"/>
                <a:ext cx="3566200" cy="52616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444"/>
              <a:stretch>
                <a:fillRect/>
              </a:stretch>
            </p:blipFill>
            <p:spPr bwMode="auto">
              <a:xfrm>
                <a:off x="1829358" y="3250575"/>
                <a:ext cx="2454610" cy="6097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" name="9 Conector recto de flecha"/>
              <p:cNvCxnSpPr/>
              <p:nvPr/>
            </p:nvCxnSpPr>
            <p:spPr>
              <a:xfrm flipH="1" flipV="1">
                <a:off x="2579231" y="3573016"/>
                <a:ext cx="648072" cy="576064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11 CuadroTexto"/>
              <p:cNvSpPr txBox="1"/>
              <p:nvPr/>
            </p:nvSpPr>
            <p:spPr>
              <a:xfrm>
                <a:off x="3083287" y="4077072"/>
                <a:ext cx="20605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AR" sz="1600" i="1" dirty="0">
                    <a:solidFill>
                      <a:schemeClr val="bg1"/>
                    </a:solidFill>
                  </a:rPr>
                  <a:t>Denominación </a:t>
                </a:r>
                <a:r>
                  <a:rPr lang="es-AR" sz="1600" i="1">
                    <a:solidFill>
                      <a:schemeClr val="bg1"/>
                    </a:solidFill>
                  </a:rPr>
                  <a:t>(nueva)</a:t>
                </a:r>
              </a:p>
              <a:p>
                <a:pPr algn="ctr"/>
                <a:r>
                  <a:rPr lang="es-AR" sz="1600" i="1">
                    <a:solidFill>
                      <a:schemeClr val="bg1"/>
                    </a:solidFill>
                  </a:rPr>
                  <a:t>de </a:t>
                </a:r>
                <a:r>
                  <a:rPr lang="es-AR" sz="1600" i="1" dirty="0">
                    <a:solidFill>
                      <a:schemeClr val="bg1"/>
                    </a:solidFill>
                  </a:rPr>
                  <a:t>la oficina</a:t>
                </a:r>
              </a:p>
            </p:txBody>
          </p:sp>
          <p:grpSp>
            <p:nvGrpSpPr>
              <p:cNvPr id="19" name="18 Grupo"/>
              <p:cNvGrpSpPr/>
              <p:nvPr/>
            </p:nvGrpSpPr>
            <p:grpSpPr>
              <a:xfrm>
                <a:off x="5436096" y="1700808"/>
                <a:ext cx="3088461" cy="4320480"/>
                <a:chOff x="5436096" y="1700808"/>
                <a:chExt cx="3088461" cy="4320480"/>
              </a:xfrm>
            </p:grpSpPr>
            <p:pic>
              <p:nvPicPr>
                <p:cNvPr id="12291" name="Picture 3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 t="3571"/>
                <a:stretch>
                  <a:fillRect/>
                </a:stretch>
              </p:blipFill>
              <p:spPr bwMode="auto">
                <a:xfrm flipH="1">
                  <a:off x="5436096" y="1988840"/>
                  <a:ext cx="2952329" cy="40324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2290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796136" y="1700808"/>
                  <a:ext cx="2728421" cy="43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1763688" y="5250686"/>
              <a:ext cx="227136" cy="227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15 CuadroTexto"/>
            <p:cNvSpPr txBox="1"/>
            <p:nvPr/>
          </p:nvSpPr>
          <p:spPr>
            <a:xfrm>
              <a:off x="2051720" y="5178678"/>
              <a:ext cx="8547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1600" i="1">
                  <a:solidFill>
                    <a:schemeClr val="bg1"/>
                  </a:solidFill>
                </a:rPr>
                <a:t>Mesada</a:t>
              </a:r>
              <a:endParaRPr lang="es-AR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3 Marcador de fecha">
            <a:extLst>
              <a:ext uri="{FF2B5EF4-FFF2-40B4-BE49-F238E27FC236}">
                <a16:creationId xmlns:a16="http://schemas.microsoft.com/office/drawing/2014/main" id="{90B7375D-3DAD-4AAA-887E-BE85F9AF79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266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1645709" y="116632"/>
            <a:ext cx="6238659" cy="6480000"/>
            <a:chOff x="1141653" y="116632"/>
            <a:chExt cx="6238659" cy="6480000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653" y="116632"/>
              <a:ext cx="6238659" cy="64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3" name="12 Grupo"/>
            <p:cNvGrpSpPr/>
            <p:nvPr/>
          </p:nvGrpSpPr>
          <p:grpSpPr>
            <a:xfrm>
              <a:off x="2110258" y="1844824"/>
              <a:ext cx="4672758" cy="3906436"/>
              <a:chOff x="2110258" y="1844824"/>
              <a:chExt cx="4672758" cy="3906436"/>
            </a:xfrm>
          </p:grpSpPr>
          <p:sp>
            <p:nvSpPr>
              <p:cNvPr id="14" name="13 CuadroTexto"/>
              <p:cNvSpPr txBox="1"/>
              <p:nvPr/>
            </p:nvSpPr>
            <p:spPr>
              <a:xfrm>
                <a:off x="4716016" y="2951946"/>
                <a:ext cx="341760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E</a:t>
                </a:r>
              </a:p>
            </p:txBody>
          </p:sp>
          <p:sp>
            <p:nvSpPr>
              <p:cNvPr id="15" name="14 CuadroTexto"/>
              <p:cNvSpPr txBox="1"/>
              <p:nvPr/>
            </p:nvSpPr>
            <p:spPr>
              <a:xfrm>
                <a:off x="2110258" y="1844824"/>
                <a:ext cx="378630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16" name="15 CuadroTexto"/>
              <p:cNvSpPr txBox="1"/>
              <p:nvPr/>
            </p:nvSpPr>
            <p:spPr>
              <a:xfrm>
                <a:off x="3027772" y="2132856"/>
                <a:ext cx="364202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B</a:t>
                </a:r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3041242" y="2924944"/>
                <a:ext cx="386644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D</a:t>
                </a:r>
              </a:p>
            </p:txBody>
          </p:sp>
          <p:sp>
            <p:nvSpPr>
              <p:cNvPr id="18" name="17 CuadroTexto"/>
              <p:cNvSpPr txBox="1"/>
              <p:nvPr/>
            </p:nvSpPr>
            <p:spPr>
              <a:xfrm>
                <a:off x="3059832" y="3717032"/>
                <a:ext cx="332142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F</a:t>
                </a:r>
              </a:p>
            </p:txBody>
          </p:sp>
          <p:sp>
            <p:nvSpPr>
              <p:cNvPr id="19" name="18 CuadroTexto"/>
              <p:cNvSpPr txBox="1"/>
              <p:nvPr/>
            </p:nvSpPr>
            <p:spPr>
              <a:xfrm>
                <a:off x="3059832" y="4509120"/>
                <a:ext cx="269626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I</a:t>
                </a:r>
              </a:p>
            </p:txBody>
          </p:sp>
          <p:sp>
            <p:nvSpPr>
              <p:cNvPr id="20" name="19 CuadroTexto"/>
              <p:cNvSpPr txBox="1"/>
              <p:nvPr/>
            </p:nvSpPr>
            <p:spPr>
              <a:xfrm>
                <a:off x="4716016" y="3717032"/>
                <a:ext cx="388248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G</a:t>
                </a:r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4734296" y="4437112"/>
                <a:ext cx="290464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J</a:t>
                </a:r>
              </a:p>
            </p:txBody>
          </p:sp>
          <p:sp>
            <p:nvSpPr>
              <p:cNvPr id="22" name="21 CuadroTexto"/>
              <p:cNvSpPr txBox="1"/>
              <p:nvPr/>
            </p:nvSpPr>
            <p:spPr>
              <a:xfrm>
                <a:off x="4762504" y="5274206"/>
                <a:ext cx="320922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L</a:t>
                </a:r>
              </a:p>
            </p:txBody>
          </p:sp>
          <p:sp>
            <p:nvSpPr>
              <p:cNvPr id="23" name="22 CuadroTexto"/>
              <p:cNvSpPr txBox="1"/>
              <p:nvPr/>
            </p:nvSpPr>
            <p:spPr>
              <a:xfrm>
                <a:off x="6300192" y="5274206"/>
                <a:ext cx="482824" cy="477054"/>
              </a:xfrm>
              <a:prstGeom prst="rect">
                <a:avLst/>
              </a:prstGeom>
              <a:solidFill>
                <a:schemeClr val="tx2"/>
              </a:solidFill>
              <a:ln cmpd="dbl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AR" sz="2500" b="1" dirty="0">
                    <a:solidFill>
                      <a:srgbClr val="FF0000"/>
                    </a:solidFill>
                  </a:rPr>
                  <a:t>L0</a:t>
                </a:r>
              </a:p>
            </p:txBody>
          </p:sp>
        </p:grpSp>
      </p:grpSp>
      <p:sp>
        <p:nvSpPr>
          <p:cNvPr id="25" name="2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3752705" y="3244334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/>
              <a:t>30 Agosto 2016</a:t>
            </a:r>
            <a:endParaRPr lang="es-ES" dirty="0"/>
          </a:p>
        </p:txBody>
      </p:sp>
      <p:sp>
        <p:nvSpPr>
          <p:cNvPr id="27" name="26 CuadroTexto"/>
          <p:cNvSpPr txBox="1"/>
          <p:nvPr/>
        </p:nvSpPr>
        <p:spPr>
          <a:xfrm>
            <a:off x="6215074" y="3023384"/>
            <a:ext cx="673582" cy="661720"/>
          </a:xfrm>
          <a:prstGeom prst="rect">
            <a:avLst/>
          </a:prstGeom>
          <a:noFill/>
          <a:ln cmpd="dbl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AR" sz="2500" b="1">
                <a:solidFill>
                  <a:srgbClr val="FF0000"/>
                </a:solidFill>
              </a:rPr>
              <a:t>H</a:t>
            </a:r>
          </a:p>
          <a:p>
            <a:r>
              <a:rPr lang="es-AR" sz="1200" b="1">
                <a:solidFill>
                  <a:srgbClr val="FF0000"/>
                </a:solidFill>
              </a:rPr>
              <a:t>Gamela</a:t>
            </a:r>
            <a:endParaRPr lang="es-AR" sz="1200" b="1" dirty="0">
              <a:solidFill>
                <a:srgbClr val="FF000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5292080" y="1988840"/>
            <a:ext cx="354584" cy="477054"/>
          </a:xfrm>
          <a:prstGeom prst="rect">
            <a:avLst/>
          </a:prstGeom>
          <a:solidFill>
            <a:schemeClr val="tx2"/>
          </a:solidFill>
          <a:ln cmpd="dbl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AR" sz="2500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6588224" y="1628800"/>
            <a:ext cx="516488" cy="477054"/>
          </a:xfrm>
          <a:prstGeom prst="rect">
            <a:avLst/>
          </a:prstGeom>
          <a:solidFill>
            <a:schemeClr val="tx2"/>
          </a:solidFill>
          <a:ln cmpd="dbl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s-AR" sz="2500" b="1">
                <a:solidFill>
                  <a:srgbClr val="FF0000"/>
                </a:solidFill>
              </a:rPr>
              <a:t>C0</a:t>
            </a:r>
            <a:endParaRPr lang="es-AR" sz="2500" b="1" dirty="0">
              <a:solidFill>
                <a:srgbClr val="FF0000"/>
              </a:solidFill>
            </a:endParaRPr>
          </a:p>
        </p:txBody>
      </p:sp>
      <p:sp>
        <p:nvSpPr>
          <p:cNvPr id="30" name="3 Marcador de fecha">
            <a:extLst>
              <a:ext uri="{FF2B5EF4-FFF2-40B4-BE49-F238E27FC236}">
                <a16:creationId xmlns:a16="http://schemas.microsoft.com/office/drawing/2014/main" id="{B770300A-95A5-4BBB-ABAC-870816B5AE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2874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7504" y="188640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5085184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upo 16"/>
          <p:cNvGrpSpPr/>
          <p:nvPr/>
        </p:nvGrpSpPr>
        <p:grpSpPr>
          <a:xfrm>
            <a:off x="1030288" y="765344"/>
            <a:ext cx="1991886" cy="5760000"/>
            <a:chOff x="1030288" y="765344"/>
            <a:chExt cx="1991886" cy="5760000"/>
          </a:xfrm>
        </p:grpSpPr>
        <p:grpSp>
          <p:nvGrpSpPr>
            <p:cNvPr id="8" name="Grupo 7"/>
            <p:cNvGrpSpPr/>
            <p:nvPr/>
          </p:nvGrpSpPr>
          <p:grpSpPr>
            <a:xfrm>
              <a:off x="1030288" y="765344"/>
              <a:ext cx="1671180" cy="5760000"/>
              <a:chOff x="1030288" y="765344"/>
              <a:chExt cx="1671180" cy="5760000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30288" y="765344"/>
                <a:ext cx="1671180" cy="5760000"/>
              </a:xfrm>
              <a:prstGeom prst="rect">
                <a:avLst/>
              </a:prstGeom>
            </p:spPr>
          </p:pic>
          <p:sp>
            <p:nvSpPr>
              <p:cNvPr id="14" name="9 Rectángulo"/>
              <p:cNvSpPr/>
              <p:nvPr/>
            </p:nvSpPr>
            <p:spPr>
              <a:xfrm>
                <a:off x="2011435" y="1088800"/>
                <a:ext cx="504000" cy="432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16" name="CuadroTexto 15"/>
            <p:cNvSpPr txBox="1"/>
            <p:nvPr/>
          </p:nvSpPr>
          <p:spPr>
            <a:xfrm>
              <a:off x="1763688" y="6098910"/>
              <a:ext cx="12584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1200" b="1" dirty="0">
                  <a:solidFill>
                    <a:schemeClr val="bg1"/>
                  </a:solidFill>
                </a:rPr>
                <a:t>Galp</a:t>
              </a:r>
              <a:r>
                <a:rPr lang="en-US" sz="1200" b="1" dirty="0">
                  <a:solidFill>
                    <a:schemeClr val="bg1"/>
                  </a:solidFill>
                </a:rPr>
                <a:t>ó</a:t>
              </a:r>
              <a:r>
                <a:rPr lang="es-AR" sz="1200" b="1" dirty="0">
                  <a:solidFill>
                    <a:schemeClr val="bg1"/>
                  </a:solidFill>
                </a:rPr>
                <a:t>n de Ibarra</a:t>
              </a: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363044" y="1196987"/>
              <a:ext cx="6767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Acuario</a:t>
              </a:r>
              <a:endParaRPr lang="es-A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3 Marcador de fecha"/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2B2D9D0-5E47-4E2B-91FD-4640CB3FB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525874"/>
            <a:ext cx="4620270" cy="54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6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9D955F6-7600-4033-8086-D1854EB21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50" y="854690"/>
            <a:ext cx="7560000" cy="4966667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07504" y="18864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6912" y="5255913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96CB96EF-76D8-444D-9884-75939E3F2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36377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207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7504" y="18864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>
                <a:solidFill>
                  <a:schemeClr val="bg1"/>
                </a:solidFill>
              </a:rPr>
              <a:t>EDIFICIO C0</a:t>
            </a:r>
            <a:endParaRPr lang="es-AR" b="1" dirty="0">
              <a:solidFill>
                <a:schemeClr val="bg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445224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2000" y="1847690"/>
            <a:ext cx="5400000" cy="316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BD9D9AE4-D8C5-446F-804E-BB9284D60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2079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D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523148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4824D02D-C435-42B9-AD3C-9B42DE5533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ECAC326-93A1-443F-8DB9-21443B2AB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6805"/>
            <a:ext cx="9144000" cy="326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975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7504" y="188640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chemeClr val="bg1"/>
                </a:solidFill>
              </a:rPr>
              <a:t>EDIFICIO E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9</a:t>
            </a:fld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5594586"/>
            <a:ext cx="720000" cy="1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3 Marcador de fecha">
            <a:extLst>
              <a:ext uri="{FF2B5EF4-FFF2-40B4-BE49-F238E27FC236}">
                <a16:creationId xmlns:a16="http://schemas.microsoft.com/office/drawing/2014/main" id="{F5AF8637-FC09-439E-9A42-5C4D632817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96" y="6525344"/>
            <a:ext cx="122413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s-AR" dirty="0"/>
              <a:t>13 Marzo 2021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860B6D5-F917-43BC-B23E-CA739629C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1289"/>
            <a:ext cx="9144000" cy="477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927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3841</TotalTime>
  <Words>146</Words>
  <Application>Microsoft Office PowerPoint</Application>
  <PresentationFormat>Presentación en pantalla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Calibri</vt:lpstr>
      <vt:lpstr>Tema de Office</vt:lpstr>
      <vt:lpstr> DISTRIBUCIÓN DE ESPACIOS DE OFICINA CESIMAR  13 Marzo 2021  </vt:lpstr>
      <vt:lpstr>Comisión de  Espacios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Patricia</dc:creator>
  <cp:lastModifiedBy>dellaop</cp:lastModifiedBy>
  <cp:revision>388</cp:revision>
  <dcterms:modified xsi:type="dcterms:W3CDTF">2021-03-29T20:33:19Z</dcterms:modified>
</cp:coreProperties>
</file>